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7" r:id="rId1"/>
  </p:sldMasterIdLst>
  <p:notesMasterIdLst>
    <p:notesMasterId r:id="rId4"/>
  </p:notesMasterIdLst>
  <p:handoutMasterIdLst>
    <p:handoutMasterId r:id="rId5"/>
  </p:handoutMasterIdLst>
  <p:sldIdLst>
    <p:sldId id="5076" r:id="rId2"/>
    <p:sldId id="5115" r:id="rId3"/>
  </p:sldIdLst>
  <p:sldSz cx="12192000" cy="6858000"/>
  <p:notesSz cx="6797675" cy="9874250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F50"/>
    <a:srgbClr val="FDC500"/>
    <a:srgbClr val="5B7A8E"/>
    <a:srgbClr val="E6FAFA"/>
    <a:srgbClr val="0D3346"/>
    <a:srgbClr val="2A4551"/>
    <a:srgbClr val="2C5770"/>
    <a:srgbClr val="002060"/>
    <a:srgbClr val="D8E2DC"/>
    <a:srgbClr val="F4CA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สไตล์สีอ่อน 3 - เน้น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ไม่มีสไตล์, เส้นตาราง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04" autoAdjust="0"/>
    <p:restoredTop sz="69406" autoAdjust="0"/>
  </p:normalViewPr>
  <p:slideViewPr>
    <p:cSldViewPr>
      <p:cViewPr varScale="1">
        <p:scale>
          <a:sx n="61" d="100"/>
          <a:sy n="61" d="100"/>
        </p:scale>
        <p:origin x="672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43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 bwMode="auto">
          <a:xfrm>
            <a:off x="1" y="0"/>
            <a:ext cx="2944367" cy="49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586" tIns="43794" rIns="87586" bIns="43794" numCol="1" anchor="t" anchorCtr="0" compatLnSpc="1">
            <a:prstTxWarp prst="textNoShape">
              <a:avLst/>
            </a:prstTxWarp>
          </a:bodyPr>
          <a:lstStyle>
            <a:lvl1pPr defTabSz="874406">
              <a:defRPr sz="12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 bwMode="auto">
          <a:xfrm>
            <a:off x="3851156" y="0"/>
            <a:ext cx="2944367" cy="49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586" tIns="43794" rIns="87586" bIns="43794" numCol="1" anchor="t" anchorCtr="0" compatLnSpc="1">
            <a:prstTxWarp prst="textNoShape">
              <a:avLst/>
            </a:prstTxWarp>
          </a:bodyPr>
          <a:lstStyle>
            <a:lvl1pPr algn="r" defTabSz="874406">
              <a:defRPr sz="1200"/>
            </a:lvl1pPr>
          </a:lstStyle>
          <a:p>
            <a:pPr>
              <a:defRPr/>
            </a:pPr>
            <a:fld id="{BE3F9435-EABD-4C43-A92E-0006E0C8633D}" type="datetime1">
              <a:rPr lang="en-US" smtClean="0"/>
              <a:t>7/7/2026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 bwMode="auto">
          <a:xfrm>
            <a:off x="1" y="9380425"/>
            <a:ext cx="2944367" cy="49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586" tIns="43794" rIns="87586" bIns="43794" numCol="1" anchor="b" anchorCtr="0" compatLnSpc="1">
            <a:prstTxWarp prst="textNoShape">
              <a:avLst/>
            </a:prstTxWarp>
          </a:bodyPr>
          <a:lstStyle>
            <a:lvl1pPr defTabSz="874406">
              <a:defRPr sz="12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 bwMode="auto">
          <a:xfrm>
            <a:off x="3851156" y="9380425"/>
            <a:ext cx="2944367" cy="49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586" tIns="43794" rIns="87586" bIns="43794" numCol="1" anchor="b" anchorCtr="0" compatLnSpc="1">
            <a:prstTxWarp prst="textNoShape">
              <a:avLst/>
            </a:prstTxWarp>
          </a:bodyPr>
          <a:lstStyle>
            <a:lvl1pPr algn="r" defTabSz="874406">
              <a:defRPr sz="1200"/>
            </a:lvl1pPr>
          </a:lstStyle>
          <a:p>
            <a:pPr>
              <a:defRPr/>
            </a:pPr>
            <a:fld id="{6DE8136E-75CE-436A-9EF9-E93C36806509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0978807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4367" cy="49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33" tIns="46267" rIns="92533" bIns="46267" numCol="1" anchor="t" anchorCtr="0" compatLnSpc="1">
            <a:prstTxWarp prst="textNoShape">
              <a:avLst/>
            </a:prstTxWarp>
          </a:bodyPr>
          <a:lstStyle>
            <a:lvl1pPr defTabSz="874406">
              <a:defRPr sz="12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156" y="0"/>
            <a:ext cx="2944367" cy="49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33" tIns="46267" rIns="92533" bIns="46267" numCol="1" anchor="t" anchorCtr="0" compatLnSpc="1">
            <a:prstTxWarp prst="textNoShape">
              <a:avLst/>
            </a:prstTxWarp>
          </a:bodyPr>
          <a:lstStyle>
            <a:lvl1pPr algn="r" defTabSz="874406">
              <a:defRPr sz="1200"/>
            </a:lvl1pPr>
          </a:lstStyle>
          <a:p>
            <a:pPr>
              <a:defRPr/>
            </a:pPr>
            <a:fld id="{956AF988-8E97-4714-A6CD-9297315C1E56}" type="datetime1">
              <a:rPr lang="en-US" smtClean="0"/>
              <a:t>7/7/2026</a:t>
            </a:fld>
            <a:endParaRPr lang="th-TH"/>
          </a:p>
        </p:txBody>
      </p:sp>
      <p:sp>
        <p:nvSpPr>
          <p:cNvPr id="1024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7950" y="739775"/>
            <a:ext cx="658177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631" y="4692489"/>
            <a:ext cx="5436416" cy="4442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33" tIns="46267" rIns="92533" bIns="462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noProof="0"/>
              <a:t>คลิกเพื่อแก้ไขลักษณะของข้อความต้นแบบ</a:t>
            </a:r>
          </a:p>
          <a:p>
            <a:pPr lvl="1"/>
            <a:r>
              <a:rPr lang="th-TH" noProof="0"/>
              <a:t>ระดับที่สอง</a:t>
            </a:r>
          </a:p>
          <a:p>
            <a:pPr lvl="2"/>
            <a:r>
              <a:rPr lang="th-TH" noProof="0"/>
              <a:t>ระดับที่สาม</a:t>
            </a:r>
          </a:p>
          <a:p>
            <a:pPr lvl="3"/>
            <a:r>
              <a:rPr lang="th-TH" noProof="0"/>
              <a:t>ระดับที่สี่</a:t>
            </a:r>
          </a:p>
          <a:p>
            <a:pPr lvl="4"/>
            <a:r>
              <a:rPr lang="th-TH" noProof="0"/>
              <a:t>ระดับที่ห้า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80425"/>
            <a:ext cx="2944367" cy="49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33" tIns="46267" rIns="92533" bIns="46267" numCol="1" anchor="b" anchorCtr="0" compatLnSpc="1">
            <a:prstTxWarp prst="textNoShape">
              <a:avLst/>
            </a:prstTxWarp>
          </a:bodyPr>
          <a:lstStyle>
            <a:lvl1pPr defTabSz="874406">
              <a:defRPr sz="12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156" y="9380425"/>
            <a:ext cx="2944367" cy="493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533" tIns="46267" rIns="92533" bIns="46267" numCol="1" anchor="b" anchorCtr="0" compatLnSpc="1">
            <a:prstTxWarp prst="textNoShape">
              <a:avLst/>
            </a:prstTxWarp>
          </a:bodyPr>
          <a:lstStyle>
            <a:lvl1pPr algn="r" defTabSz="874406">
              <a:defRPr sz="1200"/>
            </a:lvl1pPr>
          </a:lstStyle>
          <a:p>
            <a:pPr>
              <a:defRPr/>
            </a:pPr>
            <a:fld id="{E5ECCAA6-5A5E-4D8C-8BCD-8AE6D7FA5B59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8387143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ahoma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ahoma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ahoma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ahoma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ahoma" pitchFamily="34" charset="0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29E50A-38C3-431B-A7BB-A7615BDFE71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318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03D75-0675-4AD8-8A66-FF230FE4B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71551D-3CBD-44C4-B674-4B82BBE5AF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8B1144-CF95-4AEB-8CEE-4979DB5F8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551CAC8-963B-4D2F-AC67-482B58501B74}" type="datetime1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07/07/69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A2488-C7F8-43FC-A9B5-963AB30BC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974E1-19B8-4295-8C82-6F952C08E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249F43F8-D5EA-444E-97DB-565FEAC32B2A}" type="slidenum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51927137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FA8A8-1161-4592-90AF-500857530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2E22C7-326F-4255-B0B1-074AEED887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BAFD3B-17CA-434E-8B4C-151FAE8F3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551CAC8-963B-4D2F-AC67-482B58501B74}" type="datetime1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07/07/69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0E387-C08B-43A0-9D58-104A6FB90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2BA85-D8E7-4CC0-AB0B-9E6E783AB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249F43F8-D5EA-444E-97DB-565FEAC32B2A}" type="slidenum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937786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DB4AFC-DB6C-441C-B7CA-198171E2E2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FE6C17-97B1-4CF0-84AF-8A2A39641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4D443-0295-44AC-96B3-E31C9E53B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551CAC8-963B-4D2F-AC67-482B58501B74}" type="datetime1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07/07/69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15E89-C8E8-4739-AD45-E0A22EAA2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8C50B8-14CA-40A1-8D21-DC4AD277F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249F43F8-D5EA-444E-97DB-565FEAC32B2A}" type="slidenum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334987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CF99F-84EA-49D6-A5AB-BB445344B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DD7D7-D082-4E37-B6D9-A1EC704F6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8085F5-AB8D-41B3-83EF-5A2669E09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551CAC8-963B-4D2F-AC67-482B58501B74}" type="datetime1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07/07/69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14CC1-CD45-4DEA-B70F-5CC56209E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C364B-1D08-44F2-8DB6-F41A3D849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249F43F8-D5EA-444E-97DB-565FEAC32B2A}" type="slidenum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6011987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BF692-8FC1-47F3-AD63-3474D5F39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BA6789-E0F5-4123-9C9A-90F6EEBDD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132D8-BC02-4357-9032-09613A822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551CAC8-963B-4D2F-AC67-482B58501B74}" type="datetime1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07/07/69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D6DE7-1921-4D80-A656-62C3D580D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1A783-B5E5-4B9E-B23F-DCEAEF07F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249F43F8-D5EA-444E-97DB-565FEAC32B2A}" type="slidenum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0194703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F8014-F542-457B-B83A-CF989FB98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94A0C-DA4F-4153-B29C-7B1F57BE8A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051A9A-B08D-4179-A030-D0E55405C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A1D698-F680-4A17-B7BA-D38523B01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551CAC8-963B-4D2F-AC67-482B58501B74}" type="datetime1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07/07/69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77FD64-B998-43E1-8D41-1CA8E63EF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BCD4A8-1DE4-4B3C-AF4F-B6C8AF4BE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249F43F8-D5EA-444E-97DB-565FEAC32B2A}" type="slidenum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4508420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7A9C7-10F1-43D7-B457-374B7CA85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402DC-3046-496E-926D-08F95F0CAC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C936C8-C51A-4040-81A6-E6BC390E90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D4B98F-1D01-4B87-A292-B4DB349DC6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D73170-D132-4489-A722-A72ED812B6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67AA76-E286-44A6-AAD2-ABA03C165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551CAC8-963B-4D2F-AC67-482B58501B74}" type="datetime1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07/07/69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BC01E3-28E7-43DE-8429-42FEA0324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11C125-8EF7-47F8-8EE2-F0721B631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249F43F8-D5EA-444E-97DB-565FEAC32B2A}" type="slidenum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3301772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F1902-B391-4919-8DA6-54962BC73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87E7E2-A8B1-4519-8D6C-A049CB52F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551CAC8-963B-4D2F-AC67-482B58501B74}" type="datetime1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07/07/69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5CE22A-4444-4210-B364-F29D060AB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5CC5B3-0F1E-4A67-9FFC-6146EF31F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249F43F8-D5EA-444E-97DB-565FEAC32B2A}" type="slidenum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8670636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11E810-C477-4B2B-94AD-D72257646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551CAC8-963B-4D2F-AC67-482B58501B74}" type="datetime1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07/07/69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5BBABC-A43C-42E1-8A83-A3468B0DF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6C04A1-00D8-4B12-9EF8-5FE5C0F41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249F43F8-D5EA-444E-97DB-565FEAC32B2A}" type="slidenum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3738442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84ED9-C1F2-4BD7-A316-1CF1DEBB4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4DD9C-FE79-4C32-9F17-BC422B8CB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30A060-08EA-4C5A-9AD8-EAC9D49BFF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CABFCC-4D16-4F17-9FF5-4BF026663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551CAC8-963B-4D2F-AC67-482B58501B74}" type="datetime1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07/07/69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1C307D-91B4-4A68-9635-270E8A0C3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D8F00F-BE90-4FB7-B25F-5483DEEA5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249F43F8-D5EA-444E-97DB-565FEAC32B2A}" type="slidenum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6917445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2BF0A-3163-40C1-8264-0D3A712E6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78C06D-FD08-48F4-8E04-A48B6C54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D6A7C9-D47E-4EE9-88B2-F83323D599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596DDF-0F7B-4BDE-9028-D1803F15F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1551CAC8-963B-4D2F-AC67-482B58501B74}" type="datetime1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07/07/69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0A34EC-667B-4DFD-A421-5D1AF673F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A8FD6E-B3F0-4CF1-86D2-119E02969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249F43F8-D5EA-444E-97DB-565FEAC32B2A}" type="slidenum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3315546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A127C4-CAA7-4FE4-AC0C-DD39DD9CA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0B9AA9-E2E7-4E16-894A-93F460192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ADED0-A5B1-408D-A4CC-FB17548D21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FB76A8A-9BC7-4611-B855-9E336EDEE4D0}" type="datetime1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07/07/69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55F0B-5135-4DFB-BE21-B35EF38EA8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5E756-2BA9-4596-BE6C-22C276F199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93CE936-0B43-4B79-8A25-6DD1E4C1167D}" type="slidenum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0234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18" Type="http://schemas.openxmlformats.org/officeDocument/2006/relationships/image" Target="../media/image16.jpeg"/><Relationship Id="rId3" Type="http://schemas.openxmlformats.org/officeDocument/2006/relationships/image" Target="../media/image1.jpeg"/><Relationship Id="rId21" Type="http://schemas.openxmlformats.org/officeDocument/2006/relationships/image" Target="../media/image19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jpeg"/><Relationship Id="rId10" Type="http://schemas.openxmlformats.org/officeDocument/2006/relationships/image" Target="../media/image8.png"/><Relationship Id="rId19" Type="http://schemas.openxmlformats.org/officeDocument/2006/relationships/image" Target="../media/image17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image" Target="../media/image22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g"/><Relationship Id="rId5" Type="http://schemas.openxmlformats.org/officeDocument/2006/relationships/image" Target="../media/image25.jpeg"/><Relationship Id="rId15" Type="http://schemas.openxmlformats.org/officeDocument/2006/relationships/image" Target="../media/image35.jpeg"/><Relationship Id="rId10" Type="http://schemas.openxmlformats.org/officeDocument/2006/relationships/image" Target="../media/image30.jpg"/><Relationship Id="rId4" Type="http://schemas.openxmlformats.org/officeDocument/2006/relationships/image" Target="../media/image24.jpeg"/><Relationship Id="rId9" Type="http://schemas.openxmlformats.org/officeDocument/2006/relationships/image" Target="../media/image29.jpg"/><Relationship Id="rId1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>
            <a:extLst>
              <a:ext uri="{FF2B5EF4-FFF2-40B4-BE49-F238E27FC236}">
                <a16:creationId xmlns:a16="http://schemas.microsoft.com/office/drawing/2014/main" id="{9E0A3787-E82C-4844-933F-F1880C0BB7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148" y="3958366"/>
            <a:ext cx="2008452" cy="133844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9EAF7D9C-80F6-4705-889C-0AE0C0931C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948" y="3958366"/>
            <a:ext cx="2008452" cy="133844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E739E13-F1B9-1A1C-F1AD-08669F8C4EC2}"/>
              </a:ext>
            </a:extLst>
          </p:cNvPr>
          <p:cNvGrpSpPr/>
          <p:nvPr/>
        </p:nvGrpSpPr>
        <p:grpSpPr>
          <a:xfrm>
            <a:off x="-965200" y="-96441"/>
            <a:ext cx="13411200" cy="1067445"/>
            <a:chOff x="-1447800" y="-144661"/>
            <a:chExt cx="19735800" cy="1601168"/>
          </a:xfrm>
        </p:grpSpPr>
        <p:grpSp>
          <p:nvGrpSpPr>
            <p:cNvPr id="5" name="Group 31">
              <a:extLst>
                <a:ext uri="{FF2B5EF4-FFF2-40B4-BE49-F238E27FC236}">
                  <a16:creationId xmlns:a16="http://schemas.microsoft.com/office/drawing/2014/main" id="{103DDC88-48E1-3DE3-5230-12F74FBBFFC1}"/>
                </a:ext>
              </a:extLst>
            </p:cNvPr>
            <p:cNvGrpSpPr/>
            <p:nvPr/>
          </p:nvGrpSpPr>
          <p:grpSpPr>
            <a:xfrm>
              <a:off x="-1447800" y="-144661"/>
              <a:ext cx="19735800" cy="1601168"/>
              <a:chOff x="0" y="-38100"/>
              <a:chExt cx="3387525" cy="421707"/>
            </a:xfrm>
          </p:grpSpPr>
          <p:sp>
            <p:nvSpPr>
              <p:cNvPr id="9" name="Freeform 32">
                <a:extLst>
                  <a:ext uri="{FF2B5EF4-FFF2-40B4-BE49-F238E27FC236}">
                    <a16:creationId xmlns:a16="http://schemas.microsoft.com/office/drawing/2014/main" id="{F156CE48-E2B2-B2A1-12D8-9D6816AF2873}"/>
                  </a:ext>
                </a:extLst>
              </p:cNvPr>
              <p:cNvSpPr/>
              <p:nvPr/>
            </p:nvSpPr>
            <p:spPr>
              <a:xfrm>
                <a:off x="143872" y="0"/>
                <a:ext cx="3243653" cy="350669"/>
              </a:xfrm>
              <a:custGeom>
                <a:avLst/>
                <a:gdLst/>
                <a:ahLst/>
                <a:cxnLst/>
                <a:rect l="l" t="t" r="r" b="b"/>
                <a:pathLst>
                  <a:path w="3387525" h="383607">
                    <a:moveTo>
                      <a:pt x="60192" y="0"/>
                    </a:moveTo>
                    <a:lnTo>
                      <a:pt x="3327333" y="0"/>
                    </a:lnTo>
                    <a:cubicBezTo>
                      <a:pt x="3343297" y="0"/>
                      <a:pt x="3358607" y="6342"/>
                      <a:pt x="3369895" y="17630"/>
                    </a:cubicBezTo>
                    <a:cubicBezTo>
                      <a:pt x="3381184" y="28918"/>
                      <a:pt x="3387525" y="44228"/>
                      <a:pt x="3387525" y="60192"/>
                    </a:cubicBezTo>
                    <a:lnTo>
                      <a:pt x="3387525" y="323415"/>
                    </a:lnTo>
                    <a:cubicBezTo>
                      <a:pt x="3387525" y="339379"/>
                      <a:pt x="3381184" y="354689"/>
                      <a:pt x="3369895" y="365977"/>
                    </a:cubicBezTo>
                    <a:cubicBezTo>
                      <a:pt x="3358607" y="377265"/>
                      <a:pt x="3343297" y="383607"/>
                      <a:pt x="3327333" y="383607"/>
                    </a:cubicBezTo>
                    <a:lnTo>
                      <a:pt x="60192" y="383607"/>
                    </a:lnTo>
                    <a:cubicBezTo>
                      <a:pt x="44228" y="383607"/>
                      <a:pt x="28918" y="377265"/>
                      <a:pt x="17630" y="365977"/>
                    </a:cubicBezTo>
                    <a:cubicBezTo>
                      <a:pt x="6342" y="354689"/>
                      <a:pt x="0" y="339379"/>
                      <a:pt x="0" y="323415"/>
                    </a:cubicBezTo>
                    <a:lnTo>
                      <a:pt x="0" y="60192"/>
                    </a:lnTo>
                    <a:cubicBezTo>
                      <a:pt x="0" y="44228"/>
                      <a:pt x="6342" y="28918"/>
                      <a:pt x="17630" y="17630"/>
                    </a:cubicBezTo>
                    <a:cubicBezTo>
                      <a:pt x="28918" y="6342"/>
                      <a:pt x="44228" y="0"/>
                      <a:pt x="60192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3780">
                      <a:alpha val="100000"/>
                    </a:srgbClr>
                  </a:gs>
                  <a:gs pos="100000">
                    <a:srgbClr val="011F47">
                      <a:alpha val="100000"/>
                    </a:srgbClr>
                  </a:gs>
                </a:gsLst>
                <a:lin ang="5400000"/>
              </a:gradFill>
            </p:spPr>
          </p:sp>
          <p:sp>
            <p:nvSpPr>
              <p:cNvPr id="10" name="TextBox 33">
                <a:extLst>
                  <a:ext uri="{FF2B5EF4-FFF2-40B4-BE49-F238E27FC236}">
                    <a16:creationId xmlns:a16="http://schemas.microsoft.com/office/drawing/2014/main" id="{1C2C189E-7984-F2DD-9639-98E585878828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3387525" cy="42170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867"/>
              </a:p>
            </p:txBody>
          </p:sp>
        </p:grpSp>
        <p:sp>
          <p:nvSpPr>
            <p:cNvPr id="6" name="TextBox 34">
              <a:extLst>
                <a:ext uri="{FF2B5EF4-FFF2-40B4-BE49-F238E27FC236}">
                  <a16:creationId xmlns:a16="http://schemas.microsoft.com/office/drawing/2014/main" id="{F12B80DF-8C2E-5EEB-BF4D-9FE720FB72B9}"/>
                </a:ext>
              </a:extLst>
            </p:cNvPr>
            <p:cNvSpPr txBox="1"/>
            <p:nvPr/>
          </p:nvSpPr>
          <p:spPr>
            <a:xfrm>
              <a:off x="17896" y="-120289"/>
              <a:ext cx="17642609" cy="12407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976"/>
                </a:lnSpc>
              </a:pPr>
              <a:r>
                <a:rPr lang="th-TH" sz="4000" b="1" dirty="0" err="1">
                  <a:solidFill>
                    <a:srgbClr val="FFFF00"/>
                  </a:solidFill>
                  <a:latin typeface="TH SarabunPSK" panose="020B0500040200020003" pitchFamily="34" charset="-34"/>
                  <a:ea typeface="Montserrat Bold"/>
                  <a:cs typeface="TH SarabunPSK" panose="020B0500040200020003" pitchFamily="34" charset="-34"/>
                  <a:sym typeface="Montserrat Bold"/>
                </a:rPr>
                <a:t>กผ</a:t>
              </a:r>
              <a:r>
                <a:rPr lang="th-TH" sz="4000" b="1" dirty="0">
                  <a:solidFill>
                    <a:srgbClr val="FFFF00"/>
                  </a:solidFill>
                  <a:latin typeface="TH SarabunPSK" panose="020B0500040200020003" pitchFamily="34" charset="-34"/>
                  <a:ea typeface="Montserrat Bold"/>
                  <a:cs typeface="TH SarabunPSK" panose="020B0500040200020003" pitchFamily="34" charset="-34"/>
                  <a:sym typeface="Montserrat Bold"/>
                </a:rPr>
                <a:t>ค.สบศ.ฯ สนับสนุนการให้ความรู้ด้านงานพัฒนาระบบราชการ ยศ.ทอ.ปี ๖๙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0B38C02-10EE-90CA-AA23-D23918A5EB72}"/>
              </a:ext>
            </a:extLst>
          </p:cNvPr>
          <p:cNvGrpSpPr/>
          <p:nvPr/>
        </p:nvGrpSpPr>
        <p:grpSpPr>
          <a:xfrm>
            <a:off x="-1168400" y="6121400"/>
            <a:ext cx="4328160" cy="787977"/>
            <a:chOff x="-1748790" y="9165816"/>
            <a:chExt cx="6492240" cy="118196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937A531-2509-8A41-4FE6-CE488988910F}"/>
                </a:ext>
              </a:extLst>
            </p:cNvPr>
            <p:cNvGrpSpPr/>
            <p:nvPr/>
          </p:nvGrpSpPr>
          <p:grpSpPr>
            <a:xfrm>
              <a:off x="0" y="9165816"/>
              <a:ext cx="3519265" cy="1181966"/>
              <a:chOff x="148294" y="9134750"/>
              <a:chExt cx="3519265" cy="1181966"/>
            </a:xfrm>
          </p:grpSpPr>
          <p:sp>
            <p:nvSpPr>
              <p:cNvPr id="16" name="Parallelogram 15">
                <a:extLst>
                  <a:ext uri="{FF2B5EF4-FFF2-40B4-BE49-F238E27FC236}">
                    <a16:creationId xmlns:a16="http://schemas.microsoft.com/office/drawing/2014/main" id="{75EAB7A7-7287-84EB-EE7F-AE5C362F02FB}"/>
                  </a:ext>
                </a:extLst>
              </p:cNvPr>
              <p:cNvSpPr/>
              <p:nvPr/>
            </p:nvSpPr>
            <p:spPr>
              <a:xfrm rot="10800000" flipV="1">
                <a:off x="457199" y="9525591"/>
                <a:ext cx="2971798" cy="266109"/>
              </a:xfrm>
              <a:prstGeom prst="parallelogram">
                <a:avLst>
                  <a:gd name="adj" fmla="val 85501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67" dirty="0"/>
              </a:p>
            </p:txBody>
          </p:sp>
          <p:sp>
            <p:nvSpPr>
              <p:cNvPr id="17" name="Parallelogram 16">
                <a:extLst>
                  <a:ext uri="{FF2B5EF4-FFF2-40B4-BE49-F238E27FC236}">
                    <a16:creationId xmlns:a16="http://schemas.microsoft.com/office/drawing/2014/main" id="{DF1D9602-8DFE-112D-4E1C-89D57EEE87CC}"/>
                  </a:ext>
                </a:extLst>
              </p:cNvPr>
              <p:cNvSpPr/>
              <p:nvPr/>
            </p:nvSpPr>
            <p:spPr>
              <a:xfrm rot="10800000" flipV="1">
                <a:off x="543358" y="9791701"/>
                <a:ext cx="3124201" cy="279756"/>
              </a:xfrm>
              <a:prstGeom prst="parallelogram">
                <a:avLst>
                  <a:gd name="adj" fmla="val 85501"/>
                </a:avLst>
              </a:prstGeom>
              <a:solidFill>
                <a:srgbClr val="FFC85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67" dirty="0"/>
              </a:p>
            </p:txBody>
          </p:sp>
          <p:grpSp>
            <p:nvGrpSpPr>
              <p:cNvPr id="18" name="Group 16">
                <a:extLst>
                  <a:ext uri="{FF2B5EF4-FFF2-40B4-BE49-F238E27FC236}">
                    <a16:creationId xmlns:a16="http://schemas.microsoft.com/office/drawing/2014/main" id="{3FEE3C40-42F4-C7FD-4624-572097244731}"/>
                  </a:ext>
                </a:extLst>
              </p:cNvPr>
              <p:cNvGrpSpPr/>
              <p:nvPr/>
            </p:nvGrpSpPr>
            <p:grpSpPr>
              <a:xfrm>
                <a:off x="148294" y="9134750"/>
                <a:ext cx="1181966" cy="1181966"/>
                <a:chOff x="0" y="0"/>
                <a:chExt cx="812800" cy="812800"/>
              </a:xfrm>
            </p:grpSpPr>
            <p:sp>
              <p:nvSpPr>
                <p:cNvPr id="25" name="Freeform 17">
                  <a:extLst>
                    <a:ext uri="{FF2B5EF4-FFF2-40B4-BE49-F238E27FC236}">
                      <a16:creationId xmlns:a16="http://schemas.microsoft.com/office/drawing/2014/main" id="{9EC02C8D-6A80-9CE3-072D-0EE4DF894D38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812800" cy="81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800" h="812800">
                      <a:moveTo>
                        <a:pt x="406400" y="0"/>
                      </a:moveTo>
                      <a:cubicBezTo>
                        <a:pt x="181951" y="0"/>
                        <a:pt x="0" y="181951"/>
                        <a:pt x="0" y="406400"/>
                      </a:cubicBezTo>
                      <a:cubicBezTo>
                        <a:pt x="0" y="630849"/>
                        <a:pt x="181951" y="812800"/>
                        <a:pt x="406400" y="812800"/>
                      </a:cubicBezTo>
                      <a:cubicBezTo>
                        <a:pt x="630849" y="812800"/>
                        <a:pt x="812800" y="630849"/>
                        <a:pt x="812800" y="406400"/>
                      </a:cubicBezTo>
                      <a:cubicBezTo>
                        <a:pt x="812800" y="181951"/>
                        <a:pt x="630849" y="0"/>
                        <a:pt x="406400" y="0"/>
                      </a:cubicBezTo>
                      <a:close/>
                    </a:path>
                  </a:pathLst>
                </a:custGeom>
                <a:blipFill>
                  <a:blip r:embed="rId5"/>
                  <a:stretch>
                    <a:fillRect t="-9365" b="-32143"/>
                  </a:stretch>
                </a:blipFill>
              </p:spPr>
            </p:sp>
          </p:grp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45B47E4-FDA0-FB06-0C39-7C5947D137D2}"/>
                  </a:ext>
                </a:extLst>
              </p:cNvPr>
              <p:cNvSpPr txBox="1"/>
              <p:nvPr/>
            </p:nvSpPr>
            <p:spPr>
              <a:xfrm>
                <a:off x="1249402" y="9460840"/>
                <a:ext cx="2179596" cy="33576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1867"/>
                  </a:lnSpc>
                </a:pPr>
                <a:r>
                  <a:rPr lang="th-TH" sz="1067" b="1" dirty="0">
                    <a:solidFill>
                      <a:schemeClr val="bg1"/>
                    </a:solidFill>
                    <a:latin typeface="TH SarabunPSK" panose="020B0500040200020003" pitchFamily="34" charset="-34"/>
                    <a:ea typeface="Canva Sans Bold"/>
                    <a:cs typeface="TH SarabunPSK" panose="020B0500040200020003" pitchFamily="34" charset="-34"/>
                    <a:sym typeface="Canva Sans Bold"/>
                  </a:rPr>
                  <a:t>กรมยุทธศึกษาทหารอากาศ</a:t>
                </a:r>
                <a:endParaRPr lang="en-US" sz="1067" b="1" dirty="0">
                  <a:solidFill>
                    <a:schemeClr val="bg1"/>
                  </a:solidFill>
                  <a:latin typeface="TH SarabunPSK" panose="020B0500040200020003" pitchFamily="34" charset="-34"/>
                  <a:ea typeface="Canva Sans Bold"/>
                  <a:cs typeface="TH SarabunPSK" panose="020B0500040200020003" pitchFamily="34" charset="-34"/>
                  <a:sym typeface="Canva Sans Bold"/>
                </a:endParaRPr>
              </a:p>
            </p:txBody>
          </p:sp>
          <p:sp>
            <p:nvSpPr>
              <p:cNvPr id="20" name="TextBox 18">
                <a:extLst>
                  <a:ext uri="{FF2B5EF4-FFF2-40B4-BE49-F238E27FC236}">
                    <a16:creationId xmlns:a16="http://schemas.microsoft.com/office/drawing/2014/main" id="{763DF9F0-E25D-706A-EB22-66B2B1DFAB59}"/>
                  </a:ext>
                </a:extLst>
              </p:cNvPr>
              <p:cNvSpPr txBox="1"/>
              <p:nvPr/>
            </p:nvSpPr>
            <p:spPr>
              <a:xfrm>
                <a:off x="1185188" y="9732071"/>
                <a:ext cx="2327148" cy="32797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>
                  <a:lnSpc>
                    <a:spcPts val="1867"/>
                  </a:lnSpc>
                </a:pPr>
                <a:r>
                  <a:rPr lang="en-US" sz="933" b="1" dirty="0">
                    <a:latin typeface="TH SarabunPSK" panose="020B0500040200020003" pitchFamily="34" charset="-34"/>
                    <a:ea typeface="Canva Sans Bold"/>
                    <a:cs typeface="TH SarabunPSK" panose="020B0500040200020003" pitchFamily="34" charset="-34"/>
                    <a:sym typeface="Canva Sans Bold"/>
                  </a:rPr>
                  <a:t>Directorate of Education and Training</a:t>
                </a:r>
              </a:p>
            </p:txBody>
          </p:sp>
        </p:grpSp>
        <p:sp>
          <p:nvSpPr>
            <p:cNvPr id="15" name="AutoShape 20">
              <a:extLst>
                <a:ext uri="{FF2B5EF4-FFF2-40B4-BE49-F238E27FC236}">
                  <a16:creationId xmlns:a16="http://schemas.microsoft.com/office/drawing/2014/main" id="{5DD8C8B1-EDC3-2198-8DB3-636896AFAF7F}"/>
                </a:ext>
              </a:extLst>
            </p:cNvPr>
            <p:cNvSpPr/>
            <p:nvPr/>
          </p:nvSpPr>
          <p:spPr>
            <a:xfrm>
              <a:off x="-1748790" y="9258300"/>
              <a:ext cx="6492240" cy="0"/>
            </a:xfrm>
            <a:prstGeom prst="line">
              <a:avLst/>
            </a:prstGeom>
            <a:ln w="38100" cap="flat">
              <a:solidFill>
                <a:srgbClr val="000000"/>
              </a:solidFill>
              <a:prstDash val="solid"/>
              <a:headEnd type="none" w="sm" len="sm"/>
              <a:tailEnd type="none" w="sm" len="sm"/>
            </a:ln>
          </p:spPr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D2AD846B-1BDB-4147-96C3-AB9DBF1B42F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227" r="6716"/>
          <a:stretch/>
        </p:blipFill>
        <p:spPr>
          <a:xfrm>
            <a:off x="237035" y="913978"/>
            <a:ext cx="4407688" cy="2390750"/>
          </a:xfrm>
          <a:prstGeom prst="rect">
            <a:avLst/>
          </a:prstGeom>
          <a:ln>
            <a:solidFill>
              <a:srgbClr val="192841"/>
            </a:solidFill>
          </a:ln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C0FC7961-078C-4DE9-9141-708836A26021}"/>
              </a:ext>
            </a:extLst>
          </p:cNvPr>
          <p:cNvGrpSpPr/>
          <p:nvPr/>
        </p:nvGrpSpPr>
        <p:grpSpPr>
          <a:xfrm>
            <a:off x="135291" y="3390780"/>
            <a:ext cx="2209571" cy="830997"/>
            <a:chOff x="205971" y="5008143"/>
            <a:chExt cx="3314356" cy="1246496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0034DC4A-67D5-4177-9722-EEF30B8E1331}"/>
                </a:ext>
              </a:extLst>
            </p:cNvPr>
            <p:cNvSpPr/>
            <p:nvPr/>
          </p:nvSpPr>
          <p:spPr>
            <a:xfrm>
              <a:off x="685800" y="5008143"/>
              <a:ext cx="2829655" cy="118298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1867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FCB665D-9638-4C7B-90DE-3BA5ABF3F1D3}"/>
                </a:ext>
              </a:extLst>
            </p:cNvPr>
            <p:cNvGrpSpPr/>
            <p:nvPr/>
          </p:nvGrpSpPr>
          <p:grpSpPr>
            <a:xfrm>
              <a:off x="205971" y="5009183"/>
              <a:ext cx="1181966" cy="1181950"/>
              <a:chOff x="205971" y="5009183"/>
              <a:chExt cx="1181966" cy="118195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D8CB724-547C-4F09-9E6E-2DA1B8207EB4}"/>
                  </a:ext>
                </a:extLst>
              </p:cNvPr>
              <p:cNvSpPr/>
              <p:nvPr/>
            </p:nvSpPr>
            <p:spPr>
              <a:xfrm>
                <a:off x="205971" y="5009183"/>
                <a:ext cx="1181966" cy="118195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867"/>
              </a:p>
            </p:txBody>
          </p:sp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2340211D-742E-4BB7-9518-F700AD454A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1253" y="5139267"/>
                <a:ext cx="892452" cy="892452"/>
              </a:xfrm>
              <a:prstGeom prst="rect">
                <a:avLst/>
              </a:prstGeom>
            </p:spPr>
          </p:pic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FA2FAC3-3D40-4BED-B39D-3906FFEDE364}"/>
                </a:ext>
              </a:extLst>
            </p:cNvPr>
            <p:cNvSpPr txBox="1"/>
            <p:nvPr/>
          </p:nvSpPr>
          <p:spPr>
            <a:xfrm>
              <a:off x="1468988" y="5008143"/>
              <a:ext cx="2051339" cy="1246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คุณภาพและมาตรฐานการฝึกศึกษา/สนับสนุนการฝึกศึกษา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20F9186D-2408-4FF3-901B-845B09B220BB}"/>
              </a:ext>
            </a:extLst>
          </p:cNvPr>
          <p:cNvGrpSpPr/>
          <p:nvPr/>
        </p:nvGrpSpPr>
        <p:grpSpPr>
          <a:xfrm>
            <a:off x="2436377" y="3379423"/>
            <a:ext cx="2246315" cy="788660"/>
            <a:chOff x="205971" y="5008143"/>
            <a:chExt cx="3369472" cy="1182990"/>
          </a:xfrm>
        </p:grpSpPr>
        <p:sp>
          <p:nvSpPr>
            <p:cNvPr id="112" name="Rectangle: Rounded Corners 111">
              <a:extLst>
                <a:ext uri="{FF2B5EF4-FFF2-40B4-BE49-F238E27FC236}">
                  <a16:creationId xmlns:a16="http://schemas.microsoft.com/office/drawing/2014/main" id="{5D4BDEB0-8078-48E3-8415-45FDFDB2D58A}"/>
                </a:ext>
              </a:extLst>
            </p:cNvPr>
            <p:cNvSpPr/>
            <p:nvPr/>
          </p:nvSpPr>
          <p:spPr>
            <a:xfrm>
              <a:off x="685800" y="5008143"/>
              <a:ext cx="2829655" cy="118298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1867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752251F6-DE4B-41D6-8442-BAC0B27300BA}"/>
                </a:ext>
              </a:extLst>
            </p:cNvPr>
            <p:cNvSpPr/>
            <p:nvPr/>
          </p:nvSpPr>
          <p:spPr>
            <a:xfrm>
              <a:off x="205971" y="5009183"/>
              <a:ext cx="1181966" cy="118195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1867"/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B2533C89-69E0-4DD5-8F5F-E2498E75B091}"/>
                </a:ext>
              </a:extLst>
            </p:cNvPr>
            <p:cNvSpPr txBox="1"/>
            <p:nvPr/>
          </p:nvSpPr>
          <p:spPr>
            <a:xfrm>
              <a:off x="1435496" y="5189916"/>
              <a:ext cx="2139947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การเสริมสร้างการเป็น</a:t>
              </a:r>
            </a:p>
            <a:p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องค์การแห่งการเรียนรู้</a:t>
              </a: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4AF2A2B5-BD5A-45C2-B210-1A7B4CCA9DF8}"/>
              </a:ext>
            </a:extLst>
          </p:cNvPr>
          <p:cNvGrpSpPr/>
          <p:nvPr/>
        </p:nvGrpSpPr>
        <p:grpSpPr>
          <a:xfrm>
            <a:off x="2443355" y="4306604"/>
            <a:ext cx="2206323" cy="788660"/>
            <a:chOff x="205971" y="5008143"/>
            <a:chExt cx="3309484" cy="1182990"/>
          </a:xfrm>
        </p:grpSpPr>
        <p:sp>
          <p:nvSpPr>
            <p:cNvPr id="124" name="Rectangle: Rounded Corners 123">
              <a:extLst>
                <a:ext uri="{FF2B5EF4-FFF2-40B4-BE49-F238E27FC236}">
                  <a16:creationId xmlns:a16="http://schemas.microsoft.com/office/drawing/2014/main" id="{33358E9A-D955-442E-BACC-48F16C1FDCA3}"/>
                </a:ext>
              </a:extLst>
            </p:cNvPr>
            <p:cNvSpPr/>
            <p:nvPr/>
          </p:nvSpPr>
          <p:spPr>
            <a:xfrm>
              <a:off x="685800" y="5008143"/>
              <a:ext cx="2829655" cy="118298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1867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4048FC07-6705-492C-92EE-9521190FEEB5}"/>
                </a:ext>
              </a:extLst>
            </p:cNvPr>
            <p:cNvSpPr/>
            <p:nvPr/>
          </p:nvSpPr>
          <p:spPr>
            <a:xfrm>
              <a:off x="205971" y="5009183"/>
              <a:ext cx="1181966" cy="118195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1867"/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34F4E537-E57C-47A9-83FD-4E8B6BDA0796}"/>
                </a:ext>
              </a:extLst>
            </p:cNvPr>
            <p:cNvSpPr txBox="1"/>
            <p:nvPr/>
          </p:nvSpPr>
          <p:spPr>
            <a:xfrm>
              <a:off x="1415698" y="5236116"/>
              <a:ext cx="1963950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พัฒนาสมรรถนะ</a:t>
              </a:r>
            </a:p>
            <a:p>
              <a:pPr algn="ctr"/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และคุณภาพชีวิต</a:t>
              </a:r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399EC383-6B44-4F5B-B83A-5F7813A06E07}"/>
              </a:ext>
            </a:extLst>
          </p:cNvPr>
          <p:cNvGrpSpPr/>
          <p:nvPr/>
        </p:nvGrpSpPr>
        <p:grpSpPr>
          <a:xfrm>
            <a:off x="133101" y="5219581"/>
            <a:ext cx="2206323" cy="788660"/>
            <a:chOff x="205971" y="5008143"/>
            <a:chExt cx="3309484" cy="1182990"/>
          </a:xfrm>
        </p:grpSpPr>
        <p:sp>
          <p:nvSpPr>
            <p:cNvPr id="142" name="Rectangle: Rounded Corners 141">
              <a:extLst>
                <a:ext uri="{FF2B5EF4-FFF2-40B4-BE49-F238E27FC236}">
                  <a16:creationId xmlns:a16="http://schemas.microsoft.com/office/drawing/2014/main" id="{C57E9F65-57CE-4855-8B96-75B5CBC3C963}"/>
                </a:ext>
              </a:extLst>
            </p:cNvPr>
            <p:cNvSpPr/>
            <p:nvPr/>
          </p:nvSpPr>
          <p:spPr>
            <a:xfrm>
              <a:off x="685800" y="5008143"/>
              <a:ext cx="2829655" cy="118298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1867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1F5D16B5-E950-41D1-9703-E89D0D2FC921}"/>
                </a:ext>
              </a:extLst>
            </p:cNvPr>
            <p:cNvSpPr/>
            <p:nvPr/>
          </p:nvSpPr>
          <p:spPr>
            <a:xfrm>
              <a:off x="205971" y="5009183"/>
              <a:ext cx="1181966" cy="118195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1867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85831A23-9766-4EE7-8F3F-FB2ED6A3654F}"/>
                </a:ext>
              </a:extLst>
            </p:cNvPr>
            <p:cNvSpPr txBox="1"/>
            <p:nvPr/>
          </p:nvSpPr>
          <p:spPr>
            <a:xfrm>
              <a:off x="1384972" y="5200722"/>
              <a:ext cx="1963950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พัฒนา</a:t>
              </a:r>
            </a:p>
            <a:p>
              <a:pPr algn="ctr"/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กระบวนการทำงาน</a:t>
              </a:r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CF21D19-7D92-47F4-9AB0-76F0ED4D8E2C}"/>
              </a:ext>
            </a:extLst>
          </p:cNvPr>
          <p:cNvGrpSpPr/>
          <p:nvPr/>
        </p:nvGrpSpPr>
        <p:grpSpPr>
          <a:xfrm>
            <a:off x="2443355" y="5219581"/>
            <a:ext cx="2206323" cy="788660"/>
            <a:chOff x="205971" y="5008143"/>
            <a:chExt cx="3309484" cy="1182990"/>
          </a:xfrm>
        </p:grpSpPr>
        <p:sp>
          <p:nvSpPr>
            <p:cNvPr id="148" name="Rectangle: Rounded Corners 147">
              <a:extLst>
                <a:ext uri="{FF2B5EF4-FFF2-40B4-BE49-F238E27FC236}">
                  <a16:creationId xmlns:a16="http://schemas.microsoft.com/office/drawing/2014/main" id="{D9CA2B35-780C-4436-9D12-423B20575C8B}"/>
                </a:ext>
              </a:extLst>
            </p:cNvPr>
            <p:cNvSpPr/>
            <p:nvPr/>
          </p:nvSpPr>
          <p:spPr>
            <a:xfrm>
              <a:off x="685800" y="5008143"/>
              <a:ext cx="2829655" cy="1182986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1867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ACCB3785-A972-45AB-9805-861A37D8497B}"/>
                </a:ext>
              </a:extLst>
            </p:cNvPr>
            <p:cNvSpPr/>
            <p:nvPr/>
          </p:nvSpPr>
          <p:spPr>
            <a:xfrm>
              <a:off x="205971" y="5009183"/>
              <a:ext cx="1181966" cy="118195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1867"/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7AA6D28A-EEEE-42E7-858C-56B082D0DF37}"/>
                </a:ext>
              </a:extLst>
            </p:cNvPr>
            <p:cNvSpPr txBox="1"/>
            <p:nvPr/>
          </p:nvSpPr>
          <p:spPr>
            <a:xfrm>
              <a:off x="1458519" y="5185049"/>
              <a:ext cx="1963950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พัฒนาองค์ความรู้</a:t>
              </a:r>
              <a:b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</a:br>
              <a:r>
                <a:rPr lang="th-TH" sz="1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และนวัตกรรม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96F2436-45DA-48A5-B1C7-6BF7FD7BEC86}"/>
              </a:ext>
            </a:extLst>
          </p:cNvPr>
          <p:cNvGrpSpPr/>
          <p:nvPr/>
        </p:nvGrpSpPr>
        <p:grpSpPr>
          <a:xfrm>
            <a:off x="133101" y="4306604"/>
            <a:ext cx="2206323" cy="788660"/>
            <a:chOff x="199652" y="6459906"/>
            <a:chExt cx="3309484" cy="1182990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33371233-9DD7-4BCC-A6E3-93884BC7EFA7}"/>
                </a:ext>
              </a:extLst>
            </p:cNvPr>
            <p:cNvGrpSpPr/>
            <p:nvPr/>
          </p:nvGrpSpPr>
          <p:grpSpPr>
            <a:xfrm>
              <a:off x="199652" y="6459906"/>
              <a:ext cx="3309484" cy="1182990"/>
              <a:chOff x="205971" y="5008143"/>
              <a:chExt cx="3309484" cy="1182990"/>
            </a:xfrm>
          </p:grpSpPr>
          <p:sp>
            <p:nvSpPr>
              <p:cNvPr id="118" name="Rectangle: Rounded Corners 117">
                <a:extLst>
                  <a:ext uri="{FF2B5EF4-FFF2-40B4-BE49-F238E27FC236}">
                    <a16:creationId xmlns:a16="http://schemas.microsoft.com/office/drawing/2014/main" id="{14C8C66E-62E3-4986-80AB-C93AB2545C8F}"/>
                  </a:ext>
                </a:extLst>
              </p:cNvPr>
              <p:cNvSpPr/>
              <p:nvPr/>
            </p:nvSpPr>
            <p:spPr>
              <a:xfrm>
                <a:off x="685800" y="5008143"/>
                <a:ext cx="2829655" cy="1182986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867"/>
              </a:p>
            </p:txBody>
          </p:sp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290E4BAA-96B9-47E6-8986-FEA4EE94076D}"/>
                  </a:ext>
                </a:extLst>
              </p:cNvPr>
              <p:cNvSpPr/>
              <p:nvPr/>
            </p:nvSpPr>
            <p:spPr>
              <a:xfrm>
                <a:off x="205971" y="5009183"/>
                <a:ext cx="1181966" cy="1181950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 sz="1867"/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B2F6A4F2-DCE6-47F0-9114-959AD3F86A4A}"/>
                  </a:ext>
                </a:extLst>
              </p:cNvPr>
              <p:cNvSpPr txBox="1"/>
              <p:nvPr/>
            </p:nvSpPr>
            <p:spPr>
              <a:xfrm>
                <a:off x="1445185" y="5193677"/>
                <a:ext cx="2058366" cy="8771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h-TH" sz="16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พัฒนา</a:t>
                </a:r>
              </a:p>
              <a:p>
                <a:pPr algn="ctr"/>
                <a:r>
                  <a:rPr lang="th-TH" sz="1600" b="1" dirty="0"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ปัจจัยด้านงานวิชาการ</a:t>
                </a:r>
              </a:p>
            </p:txBody>
          </p:sp>
        </p:grpSp>
        <p:pic>
          <p:nvPicPr>
            <p:cNvPr id="153" name="Picture 6" descr="Education Industry - Education Vector, HD Png Download , Transparent Png  Image - PNGitem">
              <a:extLst>
                <a:ext uri="{FF2B5EF4-FFF2-40B4-BE49-F238E27FC236}">
                  <a16:creationId xmlns:a16="http://schemas.microsoft.com/office/drawing/2014/main" id="{26027CE8-B390-4F73-83F2-85E6EEF070E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918" r="20918"/>
            <a:stretch/>
          </p:blipFill>
          <p:spPr bwMode="auto">
            <a:xfrm>
              <a:off x="257178" y="6523123"/>
              <a:ext cx="1066913" cy="1066913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4" name="Picture 8" descr="Quality of life - Free user icons">
            <a:extLst>
              <a:ext uri="{FF2B5EF4-FFF2-40B4-BE49-F238E27FC236}">
                <a16:creationId xmlns:a16="http://schemas.microsoft.com/office/drawing/2014/main" id="{7A23B4FE-4D91-48BD-8B4A-FCB2A277B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817" y="4348749"/>
            <a:ext cx="639943" cy="63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154">
            <a:extLst>
              <a:ext uri="{FF2B5EF4-FFF2-40B4-BE49-F238E27FC236}">
                <a16:creationId xmlns:a16="http://schemas.microsoft.com/office/drawing/2014/main" id="{A742B622-63E1-4EDC-933F-7989C6CC59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5" y="5282977"/>
            <a:ext cx="667364" cy="667364"/>
          </a:xfrm>
          <a:prstGeom prst="ellipse">
            <a:avLst/>
          </a:prstGeom>
        </p:spPr>
      </p:pic>
      <p:pic>
        <p:nvPicPr>
          <p:cNvPr id="156" name="Picture 155">
            <a:extLst>
              <a:ext uri="{FF2B5EF4-FFF2-40B4-BE49-F238E27FC236}">
                <a16:creationId xmlns:a16="http://schemas.microsoft.com/office/drawing/2014/main" id="{75857BD5-E8BB-4BB1-8A2C-BB9ADD6B94B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482" y="5268199"/>
            <a:ext cx="691421" cy="691421"/>
          </a:xfrm>
          <a:prstGeom prst="ellipse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CADBE-ADDA-982C-20DD-9EDAA46A66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00420" y="3410954"/>
            <a:ext cx="703507" cy="703507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E5F3E72A-336F-4F82-A873-CE5B2F4169E1}"/>
              </a:ext>
            </a:extLst>
          </p:cNvPr>
          <p:cNvGrpSpPr/>
          <p:nvPr/>
        </p:nvGrpSpPr>
        <p:grpSpPr>
          <a:xfrm>
            <a:off x="4811989" y="5282977"/>
            <a:ext cx="7278411" cy="977257"/>
            <a:chOff x="7217984" y="7924465"/>
            <a:chExt cx="10917616" cy="1465886"/>
          </a:xfrm>
        </p:grpSpPr>
        <p:sp>
          <p:nvSpPr>
            <p:cNvPr id="26" name="Arrow: Right 25">
              <a:extLst>
                <a:ext uri="{FF2B5EF4-FFF2-40B4-BE49-F238E27FC236}">
                  <a16:creationId xmlns:a16="http://schemas.microsoft.com/office/drawing/2014/main" id="{AE580BDC-A163-4D22-AC5E-257D27E94DF6}"/>
                </a:ext>
              </a:extLst>
            </p:cNvPr>
            <p:cNvSpPr/>
            <p:nvPr/>
          </p:nvSpPr>
          <p:spPr>
            <a:xfrm>
              <a:off x="7217984" y="7924465"/>
              <a:ext cx="10917616" cy="1465886"/>
            </a:xfrm>
            <a:prstGeom prst="rightArrow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sz="1867" dirty="0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7C3213AB-F28E-421D-B713-535D5583795D}"/>
                </a:ext>
              </a:extLst>
            </p:cNvPr>
            <p:cNvSpPr txBox="1"/>
            <p:nvPr/>
          </p:nvSpPr>
          <p:spPr>
            <a:xfrm>
              <a:off x="7454346" y="8340736"/>
              <a:ext cx="10033552" cy="692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Action Plan   KPIs   RM/IC     Culture     Project     Personnel </a:t>
              </a:r>
              <a:endPara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EFADD82-3C3B-4E1B-8E11-727124D11BD3}"/>
              </a:ext>
            </a:extLst>
          </p:cNvPr>
          <p:cNvGrpSpPr/>
          <p:nvPr/>
        </p:nvGrpSpPr>
        <p:grpSpPr>
          <a:xfrm>
            <a:off x="4811989" y="889670"/>
            <a:ext cx="7354611" cy="1568624"/>
            <a:chOff x="4811989" y="889670"/>
            <a:chExt cx="7354611" cy="1568624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3627D14F-5B96-48DE-8CA6-D28AD1EC87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96" t="21111" r="13327" b="17778"/>
            <a:stretch/>
          </p:blipFill>
          <p:spPr>
            <a:xfrm>
              <a:off x="9865129" y="951342"/>
              <a:ext cx="2301471" cy="146540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51083E0-4696-4687-A300-90FABA80F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495998" y="889670"/>
              <a:ext cx="2519904" cy="1527076"/>
            </a:xfrm>
            <a:prstGeom prst="rect">
              <a:avLst/>
            </a:prstGeom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B0A3859-5F49-4745-BCA1-065BF66FD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811989" y="913978"/>
              <a:ext cx="2745450" cy="1544316"/>
            </a:xfrm>
            <a:prstGeom prst="rect">
              <a:avLst/>
            </a:prstGeom>
          </p:spPr>
        </p:pic>
      </p:grpSp>
      <p:pic>
        <p:nvPicPr>
          <p:cNvPr id="59" name="Picture 58">
            <a:extLst>
              <a:ext uri="{FF2B5EF4-FFF2-40B4-BE49-F238E27FC236}">
                <a16:creationId xmlns:a16="http://schemas.microsoft.com/office/drawing/2014/main" id="{381476FA-0F9E-49BA-BC9F-AB06CABD76F8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" r="15861"/>
          <a:stretch/>
        </p:blipFill>
        <p:spPr>
          <a:xfrm>
            <a:off x="4784583" y="3944532"/>
            <a:ext cx="1648219" cy="1338445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AB68105-A003-448B-8D9E-AD95CC1B562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840" y="3958367"/>
            <a:ext cx="2008452" cy="1338445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B7CA04B2-35AB-4928-987E-3B5382812C15}"/>
              </a:ext>
            </a:extLst>
          </p:cNvPr>
          <p:cNvGrpSpPr/>
          <p:nvPr/>
        </p:nvGrpSpPr>
        <p:grpSpPr>
          <a:xfrm>
            <a:off x="4724400" y="2537327"/>
            <a:ext cx="7437120" cy="1313875"/>
            <a:chOff x="4724400" y="2537327"/>
            <a:chExt cx="7437120" cy="1313875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B17F4005-12DA-4A47-8D29-64746F80C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3853" y="2546626"/>
              <a:ext cx="1955736" cy="1303314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86306A05-1030-480A-B671-F8A8C3FAE8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836"/>
            <a:stretch/>
          </p:blipFill>
          <p:spPr>
            <a:xfrm>
              <a:off x="7335653" y="2537327"/>
              <a:ext cx="1484743" cy="1305507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67CA62CE-5721-4CFC-86B8-B97F10C2C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40253" y="2539518"/>
              <a:ext cx="1955736" cy="1303316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4FD228F-7758-4F28-9F0C-E1442D4B7A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39" t="17186" r="11666" b="498"/>
            <a:stretch/>
          </p:blipFill>
          <p:spPr>
            <a:xfrm>
              <a:off x="4724400" y="2537328"/>
              <a:ext cx="1708403" cy="1303316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C15CD488-226F-44D8-9F7D-78615E6A9F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4083"/>
            <a:stretch/>
          </p:blipFill>
          <p:spPr>
            <a:xfrm>
              <a:off x="9737110" y="2546625"/>
              <a:ext cx="1484743" cy="1303315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438C24DA-748C-458A-8737-B293E59446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06" r="34164"/>
            <a:stretch/>
          </p:blipFill>
          <p:spPr>
            <a:xfrm>
              <a:off x="11214698" y="2546624"/>
              <a:ext cx="946822" cy="13045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8380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F53F8F31-E3AC-4924-80D3-2CB6B75DBA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85" r="7332"/>
          <a:stretch/>
        </p:blipFill>
        <p:spPr>
          <a:xfrm>
            <a:off x="4299072" y="3860099"/>
            <a:ext cx="2009165" cy="146408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7E09FD-ACBC-4604-AEC6-394D50A3C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fld id="{249F43F8-D5EA-444E-97DB-565FEAC32B2A}" type="slidenum">
              <a:rPr lang="th-TH" smtClean="0">
                <a:solidFill>
                  <a:prstClr val="black">
                    <a:lumMod val="65000"/>
                    <a:lumOff val="35000"/>
                  </a:prstClr>
                </a:solidFill>
                <a:cs typeface="Browallia New" panose="020B0604020202020204" pitchFamily="34" charset="-3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</a:t>
            </a:fld>
            <a:endParaRPr lang="th-TH">
              <a:solidFill>
                <a:prstClr val="black">
                  <a:lumMod val="65000"/>
                  <a:lumOff val="35000"/>
                </a:prstClr>
              </a:solidFill>
              <a:cs typeface="Browallia New" panose="020B0604020202020204" pitchFamily="34" charset="-34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373C1C8-A481-44CC-A0CA-4D5806450CBF}"/>
              </a:ext>
            </a:extLst>
          </p:cNvPr>
          <p:cNvGrpSpPr/>
          <p:nvPr/>
        </p:nvGrpSpPr>
        <p:grpSpPr>
          <a:xfrm>
            <a:off x="-965200" y="-96441"/>
            <a:ext cx="13411200" cy="1067445"/>
            <a:chOff x="-1447800" y="-144661"/>
            <a:chExt cx="19735800" cy="1601168"/>
          </a:xfrm>
        </p:grpSpPr>
        <p:grpSp>
          <p:nvGrpSpPr>
            <p:cNvPr id="6" name="Group 31">
              <a:extLst>
                <a:ext uri="{FF2B5EF4-FFF2-40B4-BE49-F238E27FC236}">
                  <a16:creationId xmlns:a16="http://schemas.microsoft.com/office/drawing/2014/main" id="{6E58400F-170E-491B-A28E-D05DD92BDECA}"/>
                </a:ext>
              </a:extLst>
            </p:cNvPr>
            <p:cNvGrpSpPr/>
            <p:nvPr/>
          </p:nvGrpSpPr>
          <p:grpSpPr>
            <a:xfrm>
              <a:off x="-1447800" y="-144661"/>
              <a:ext cx="19735800" cy="1601168"/>
              <a:chOff x="0" y="-38100"/>
              <a:chExt cx="3387525" cy="421707"/>
            </a:xfrm>
          </p:grpSpPr>
          <p:sp>
            <p:nvSpPr>
              <p:cNvPr id="8" name="Freeform 32">
                <a:extLst>
                  <a:ext uri="{FF2B5EF4-FFF2-40B4-BE49-F238E27FC236}">
                    <a16:creationId xmlns:a16="http://schemas.microsoft.com/office/drawing/2014/main" id="{B36A6F0E-46F6-4DD1-A32E-CB555B817B05}"/>
                  </a:ext>
                </a:extLst>
              </p:cNvPr>
              <p:cNvSpPr/>
              <p:nvPr/>
            </p:nvSpPr>
            <p:spPr>
              <a:xfrm>
                <a:off x="143872" y="0"/>
                <a:ext cx="3243653" cy="350669"/>
              </a:xfrm>
              <a:custGeom>
                <a:avLst/>
                <a:gdLst/>
                <a:ahLst/>
                <a:cxnLst/>
                <a:rect l="l" t="t" r="r" b="b"/>
                <a:pathLst>
                  <a:path w="3387525" h="383607">
                    <a:moveTo>
                      <a:pt x="60192" y="0"/>
                    </a:moveTo>
                    <a:lnTo>
                      <a:pt x="3327333" y="0"/>
                    </a:lnTo>
                    <a:cubicBezTo>
                      <a:pt x="3343297" y="0"/>
                      <a:pt x="3358607" y="6342"/>
                      <a:pt x="3369895" y="17630"/>
                    </a:cubicBezTo>
                    <a:cubicBezTo>
                      <a:pt x="3381184" y="28918"/>
                      <a:pt x="3387525" y="44228"/>
                      <a:pt x="3387525" y="60192"/>
                    </a:cubicBezTo>
                    <a:lnTo>
                      <a:pt x="3387525" y="323415"/>
                    </a:lnTo>
                    <a:cubicBezTo>
                      <a:pt x="3387525" y="339379"/>
                      <a:pt x="3381184" y="354689"/>
                      <a:pt x="3369895" y="365977"/>
                    </a:cubicBezTo>
                    <a:cubicBezTo>
                      <a:pt x="3358607" y="377265"/>
                      <a:pt x="3343297" y="383607"/>
                      <a:pt x="3327333" y="383607"/>
                    </a:cubicBezTo>
                    <a:lnTo>
                      <a:pt x="60192" y="383607"/>
                    </a:lnTo>
                    <a:cubicBezTo>
                      <a:pt x="44228" y="383607"/>
                      <a:pt x="28918" y="377265"/>
                      <a:pt x="17630" y="365977"/>
                    </a:cubicBezTo>
                    <a:cubicBezTo>
                      <a:pt x="6342" y="354689"/>
                      <a:pt x="0" y="339379"/>
                      <a:pt x="0" y="323415"/>
                    </a:cubicBezTo>
                    <a:lnTo>
                      <a:pt x="0" y="60192"/>
                    </a:lnTo>
                    <a:cubicBezTo>
                      <a:pt x="0" y="44228"/>
                      <a:pt x="6342" y="28918"/>
                      <a:pt x="17630" y="17630"/>
                    </a:cubicBezTo>
                    <a:cubicBezTo>
                      <a:pt x="28918" y="6342"/>
                      <a:pt x="44228" y="0"/>
                      <a:pt x="60192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003780">
                      <a:alpha val="100000"/>
                    </a:srgbClr>
                  </a:gs>
                  <a:gs pos="100000">
                    <a:srgbClr val="011F47">
                      <a:alpha val="100000"/>
                    </a:srgbClr>
                  </a:gs>
                </a:gsLst>
                <a:lin ang="5400000"/>
              </a:gradFill>
            </p:spPr>
          </p:sp>
          <p:sp>
            <p:nvSpPr>
              <p:cNvPr id="9" name="TextBox 33">
                <a:extLst>
                  <a:ext uri="{FF2B5EF4-FFF2-40B4-BE49-F238E27FC236}">
                    <a16:creationId xmlns:a16="http://schemas.microsoft.com/office/drawing/2014/main" id="{8142E160-B9C6-485A-BC71-992EE7802D78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3387525" cy="421707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867"/>
              </a:p>
            </p:txBody>
          </p:sp>
        </p:grpSp>
        <p:sp>
          <p:nvSpPr>
            <p:cNvPr id="7" name="TextBox 34">
              <a:extLst>
                <a:ext uri="{FF2B5EF4-FFF2-40B4-BE49-F238E27FC236}">
                  <a16:creationId xmlns:a16="http://schemas.microsoft.com/office/drawing/2014/main" id="{C7128B34-DF29-4772-85A0-01A5D734E733}"/>
                </a:ext>
              </a:extLst>
            </p:cNvPr>
            <p:cNvSpPr txBox="1"/>
            <p:nvPr/>
          </p:nvSpPr>
          <p:spPr>
            <a:xfrm>
              <a:off x="17896" y="-120289"/>
              <a:ext cx="17642609" cy="12407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976"/>
                </a:lnSpc>
              </a:pPr>
              <a:r>
                <a:rPr lang="th-TH" sz="4000" b="1" dirty="0">
                  <a:solidFill>
                    <a:srgbClr val="FFFF00"/>
                  </a:solidFill>
                  <a:latin typeface="TH SarabunPSK" panose="020B0500040200020003" pitchFamily="34" charset="-34"/>
                  <a:ea typeface="Montserrat Bold"/>
                  <a:cs typeface="TH SarabunPSK" panose="020B0500040200020003" pitchFamily="34" charset="-34"/>
                  <a:sym typeface="Montserrat Bold"/>
                </a:rPr>
                <a:t>กิจกรรมปลูกต้นไม้เฉลิมพระเกียรติ เพื่อสร้างพื้นที่สีเขียวและคืนอากาศบริสุทธิ์ให้ชุมชน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AD4F3275-EDF2-4979-B28C-AC8E479DD3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6" r="9017" b="3236"/>
          <a:stretch/>
        </p:blipFill>
        <p:spPr>
          <a:xfrm>
            <a:off x="8238690" y="5358520"/>
            <a:ext cx="1726282" cy="13040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009DF79-2BF1-4D61-99F7-C3CFA5C4BD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2" r="20238" b="6075"/>
          <a:stretch/>
        </p:blipFill>
        <p:spPr>
          <a:xfrm>
            <a:off x="6906885" y="5367746"/>
            <a:ext cx="1275835" cy="130400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AF63DCB-7871-49CC-B5EE-AD3114D053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657" y="5357236"/>
            <a:ext cx="1984258" cy="132231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8F0D319-4692-4E21-97F7-B22BAB78446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418"/>
          <a:stretch/>
        </p:blipFill>
        <p:spPr>
          <a:xfrm>
            <a:off x="3076953" y="5032805"/>
            <a:ext cx="1735884" cy="163894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03FDD64-E007-4E1F-BAE2-21F43DD4083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"/>
          <a:stretch/>
        </p:blipFill>
        <p:spPr>
          <a:xfrm>
            <a:off x="6353937" y="3849125"/>
            <a:ext cx="2167759" cy="147506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6C5BBC2-3375-4B3E-AC66-0498A3DB7A3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2"/>
          <a:stretch/>
        </p:blipFill>
        <p:spPr>
          <a:xfrm>
            <a:off x="1798660" y="3331844"/>
            <a:ext cx="2465226" cy="16706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C3634FE-564D-4789-808A-C496E785405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73"/>
          <a:stretch/>
        </p:blipFill>
        <p:spPr>
          <a:xfrm>
            <a:off x="132481" y="938076"/>
            <a:ext cx="3448919" cy="23622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55239AD-85CD-40A7-B108-9665DA7ED17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354" y="937729"/>
            <a:ext cx="3544685" cy="23622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4850B97-5A0A-4996-950C-70075718E72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27"/>
          <a:stretch/>
        </p:blipFill>
        <p:spPr>
          <a:xfrm>
            <a:off x="8572655" y="3350028"/>
            <a:ext cx="3544685" cy="197415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3B8C485-9346-45C6-9BD0-386F027907A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6" y="3331844"/>
            <a:ext cx="1627174" cy="216907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2BECD4E-5F1A-4CA5-BB66-3A65A5DC2ED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49"/>
          <a:stretch/>
        </p:blipFill>
        <p:spPr>
          <a:xfrm>
            <a:off x="3665045" y="937729"/>
            <a:ext cx="4861909" cy="287227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4445DE0-057F-489A-8773-2528395EE9A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6" y="5588614"/>
            <a:ext cx="1627174" cy="1084359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3A4C0763-10D8-4E30-A1A0-8A0C3DC2B17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345" y="5034027"/>
            <a:ext cx="1229902" cy="163894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AD7290-1CA7-4033-AFC9-A072702D1271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4"/>
          <a:stretch/>
        </p:blipFill>
        <p:spPr>
          <a:xfrm>
            <a:off x="10092834" y="5373869"/>
            <a:ext cx="2022205" cy="128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90808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ชุดรูปแบบของ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23370</TotalTime>
  <Words>93</Words>
  <Application>Microsoft Office PowerPoint</Application>
  <PresentationFormat>Widescreen</PresentationFormat>
  <Paragraphs>17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TH SarabunPSK</vt:lpstr>
      <vt:lpstr>2_Office Theme</vt:lpstr>
      <vt:lpstr>PowerPoint Presentation</vt:lpstr>
      <vt:lpstr>PowerPoint Presentation</vt:lpstr>
    </vt:vector>
  </TitlesOfParts>
  <Company>SOS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 words</dc:title>
  <dc:creator>Fair</dc:creator>
  <cp:lastModifiedBy>Pimchanok Timbunjerd</cp:lastModifiedBy>
  <cp:revision>2610</cp:revision>
  <cp:lastPrinted>2022-01-31T01:27:17Z</cp:lastPrinted>
  <dcterms:created xsi:type="dcterms:W3CDTF">2013-05-08T02:55:32Z</dcterms:created>
  <dcterms:modified xsi:type="dcterms:W3CDTF">2026-07-07T08:45:02Z</dcterms:modified>
</cp:coreProperties>
</file>